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B2015E-954A-425E-B457-1E6AB6BEFC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com jubilosa voz </a:t>
            </a:r>
          </a:p>
          <a:p>
            <a:r>
              <a:rPr lang="pt-BR" dirty="0"/>
              <a:t>Um hino de louvor, </a:t>
            </a:r>
          </a:p>
          <a:p>
            <a:r>
              <a:rPr lang="pt-BR" dirty="0"/>
              <a:t>Pois tenho o nome, </a:t>
            </a:r>
          </a:p>
          <a:p>
            <a:r>
              <a:rPr lang="pt-BR" dirty="0"/>
              <a:t>sim, escrito já </a:t>
            </a:r>
          </a:p>
          <a:p>
            <a:r>
              <a:rPr lang="pt-BR" dirty="0"/>
              <a:t>No livro do meu Salvador. </a:t>
            </a:r>
          </a:p>
        </p:txBody>
      </p:sp>
    </p:spTree>
    <p:extLst>
      <p:ext uri="{BB962C8B-B14F-4D97-AF65-F5344CB8AC3E}">
        <p14:creationId xmlns:p14="http://schemas.microsoft.com/office/powerpoint/2010/main" val="3713403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AFBE46E-A137-4142-8C2A-8062E7CCB9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juízo, quando </a:t>
            </a:r>
          </a:p>
          <a:p>
            <a:r>
              <a:rPr lang="pt-BR" dirty="0"/>
              <a:t>o livro aberto for, </a:t>
            </a:r>
          </a:p>
          <a:p>
            <a:r>
              <a:rPr lang="pt-BR" dirty="0"/>
              <a:t>Hás de ter real prazer? </a:t>
            </a:r>
          </a:p>
        </p:txBody>
      </p:sp>
    </p:spTree>
    <p:extLst>
      <p:ext uri="{BB962C8B-B14F-4D97-AF65-F5344CB8AC3E}">
        <p14:creationId xmlns:p14="http://schemas.microsoft.com/office/powerpoint/2010/main" val="504362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85F22DA-793B-49CF-9184-2F4C679291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Estará teu nome </a:t>
            </a:r>
          </a:p>
          <a:p>
            <a:r>
              <a:rPr lang="pt-BR" dirty="0"/>
              <a:t>ao lado do Senhor </a:t>
            </a:r>
          </a:p>
          <a:p>
            <a:r>
              <a:rPr lang="pt-BR" dirty="0"/>
              <a:t>Ou dos que hão de perecer? </a:t>
            </a:r>
          </a:p>
        </p:txBody>
      </p:sp>
    </p:spTree>
    <p:extLst>
      <p:ext uri="{BB962C8B-B14F-4D97-AF65-F5344CB8AC3E}">
        <p14:creationId xmlns:p14="http://schemas.microsoft.com/office/powerpoint/2010/main" val="2011144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B2015E-954A-425E-B457-1E6AB6BEFC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com jubilosa voz </a:t>
            </a:r>
          </a:p>
          <a:p>
            <a:r>
              <a:rPr lang="pt-BR" dirty="0"/>
              <a:t>Um hino de louvor, </a:t>
            </a:r>
          </a:p>
          <a:p>
            <a:r>
              <a:rPr lang="pt-BR" dirty="0"/>
              <a:t>Pois tenho o nome, </a:t>
            </a:r>
          </a:p>
          <a:p>
            <a:r>
              <a:rPr lang="pt-BR" dirty="0"/>
              <a:t>sim, escrito já </a:t>
            </a:r>
          </a:p>
          <a:p>
            <a:r>
              <a:rPr lang="pt-BR" dirty="0"/>
              <a:t>No livro do meu Salvador. </a:t>
            </a:r>
          </a:p>
        </p:txBody>
      </p:sp>
    </p:spTree>
    <p:extLst>
      <p:ext uri="{BB962C8B-B14F-4D97-AF65-F5344CB8AC3E}">
        <p14:creationId xmlns:p14="http://schemas.microsoft.com/office/powerpoint/2010/main" val="536674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90D7B24-D8BA-434A-A218-F64E1D0D80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ressoar o </a:t>
            </a:r>
          </a:p>
          <a:p>
            <a:r>
              <a:rPr lang="pt-BR" dirty="0"/>
              <a:t>toque de clarim </a:t>
            </a:r>
          </a:p>
          <a:p>
            <a:r>
              <a:rPr lang="pt-BR" dirty="0"/>
              <a:t>E do Céu descer o Juiz, </a:t>
            </a:r>
          </a:p>
        </p:txBody>
      </p:sp>
    </p:spTree>
    <p:extLst>
      <p:ext uri="{BB962C8B-B14F-4D97-AF65-F5344CB8AC3E}">
        <p14:creationId xmlns:p14="http://schemas.microsoft.com/office/powerpoint/2010/main" val="1383541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2C818EC-62F6-440D-A94E-573A1462F9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Estarás então com </a:t>
            </a:r>
          </a:p>
          <a:p>
            <a:r>
              <a:rPr lang="pt-BR" dirty="0"/>
              <a:t>os amigos Seus, </a:t>
            </a:r>
          </a:p>
          <a:p>
            <a:r>
              <a:rPr lang="pt-BR" dirty="0"/>
              <a:t>Ou os inimigos vis? </a:t>
            </a:r>
          </a:p>
        </p:txBody>
      </p:sp>
    </p:spTree>
    <p:extLst>
      <p:ext uri="{BB962C8B-B14F-4D97-AF65-F5344CB8AC3E}">
        <p14:creationId xmlns:p14="http://schemas.microsoft.com/office/powerpoint/2010/main" val="4287274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B2015E-954A-425E-B457-1E6AB6BEFC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com jubilosa voz </a:t>
            </a:r>
          </a:p>
          <a:p>
            <a:r>
              <a:rPr lang="pt-BR" dirty="0"/>
              <a:t>Um hino de louvor, </a:t>
            </a:r>
          </a:p>
          <a:p>
            <a:r>
              <a:rPr lang="pt-BR" dirty="0"/>
              <a:t>Pois tenho o nome, </a:t>
            </a:r>
          </a:p>
          <a:p>
            <a:r>
              <a:rPr lang="pt-BR" dirty="0"/>
              <a:t>sim, escrito já </a:t>
            </a:r>
          </a:p>
          <a:p>
            <a:r>
              <a:rPr lang="pt-BR" dirty="0"/>
              <a:t>No livro do meu Salvador. </a:t>
            </a:r>
          </a:p>
        </p:txBody>
      </p:sp>
    </p:spTree>
    <p:extLst>
      <p:ext uri="{BB962C8B-B14F-4D97-AF65-F5344CB8AC3E}">
        <p14:creationId xmlns:p14="http://schemas.microsoft.com/office/powerpoint/2010/main" val="1889467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41CC3DB-22A2-4266-80AF-4BD67E434A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 o teu </a:t>
            </a:r>
          </a:p>
          <a:p>
            <a:r>
              <a:rPr lang="pt-BR" dirty="0"/>
              <a:t>registro apresentado for,</a:t>
            </a:r>
          </a:p>
          <a:p>
            <a:r>
              <a:rPr lang="pt-BR" dirty="0"/>
              <a:t>Ouvirás Jesus dizer: </a:t>
            </a:r>
          </a:p>
        </p:txBody>
      </p:sp>
    </p:spTree>
    <p:extLst>
      <p:ext uri="{BB962C8B-B14F-4D97-AF65-F5344CB8AC3E}">
        <p14:creationId xmlns:p14="http://schemas.microsoft.com/office/powerpoint/2010/main" val="1450879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QUANDO O LIVRO ABERTO FOR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9E25ADB-2E0F-4C87-8EA2-779A0AFF6A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“Pai, o sangue Meu </a:t>
            </a:r>
          </a:p>
          <a:p>
            <a:r>
              <a:rPr lang="pt-BR" dirty="0"/>
              <a:t>por ele derramei, </a:t>
            </a:r>
          </a:p>
          <a:p>
            <a:r>
              <a:rPr lang="pt-BR" dirty="0"/>
              <a:t>Deixa o pecador viver”?</a:t>
            </a:r>
          </a:p>
        </p:txBody>
      </p:sp>
    </p:spTree>
    <p:extLst>
      <p:ext uri="{BB962C8B-B14F-4D97-AF65-F5344CB8AC3E}">
        <p14:creationId xmlns:p14="http://schemas.microsoft.com/office/powerpoint/2010/main" val="2174251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137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QUANDO O LIVRO ABERTO FOR</vt:lpstr>
      <vt:lpstr>QUANDO O LIVRO ABERTO FOR</vt:lpstr>
      <vt:lpstr>QUANDO O LIVRO ABERTO FOR</vt:lpstr>
      <vt:lpstr>QUANDO O LIVRO ABERTO FOR</vt:lpstr>
      <vt:lpstr>QUANDO O LIVRO ABERTO FOR</vt:lpstr>
      <vt:lpstr>QUANDO O LIVRO ABERTO FOR</vt:lpstr>
      <vt:lpstr>QUANDO O LIVRO ABERTO FOR</vt:lpstr>
      <vt:lpstr>QUANDO O LIVRO ABERTO FOR</vt:lpstr>
      <vt:lpstr>QUANDO O LIVRO ABERTO FOR</vt:lpstr>
      <vt:lpstr>QUANDO O LIVRO ABERTO FOR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2019-06-12T23:06:02Z</dcterms:modified>
</cp:coreProperties>
</file>

<file path=docProps/thumbnail.jpeg>
</file>